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6" r:id="rId4"/>
    <p:sldId id="265" r:id="rId5"/>
    <p:sldId id="263" r:id="rId6"/>
    <p:sldId id="262" r:id="rId7"/>
    <p:sldId id="260" r:id="rId8"/>
    <p:sldId id="261" r:id="rId9"/>
    <p:sldId id="259" r:id="rId10"/>
    <p:sldId id="267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6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6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8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8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8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7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4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0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4190-29D6-4E70-A2CF-4B45C6BFD80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B80D8-CA8C-4C53-B4F5-18E97E92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66" y="397932"/>
            <a:ext cx="6807201" cy="58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8842" y="543255"/>
            <a:ext cx="6409266" cy="59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884" y="431800"/>
            <a:ext cx="6515621" cy="59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287787"/>
            <a:ext cx="6663266" cy="62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533" y="296523"/>
            <a:ext cx="6206067" cy="59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34"/>
          <a:stretch/>
        </p:blipFill>
        <p:spPr>
          <a:xfrm>
            <a:off x="2794000" y="248915"/>
            <a:ext cx="6375400" cy="58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3083081" y="590462"/>
            <a:ext cx="6424986" cy="57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/>
          <a:stretch/>
        </p:blipFill>
        <p:spPr>
          <a:xfrm>
            <a:off x="3327399" y="880186"/>
            <a:ext cx="5393267" cy="5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68" y="361835"/>
            <a:ext cx="6129866" cy="59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9"/>
          <a:stretch/>
        </p:blipFill>
        <p:spPr>
          <a:xfrm>
            <a:off x="3005666" y="499532"/>
            <a:ext cx="5816600" cy="53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Похабова Ирина Анатольевна</dc:creator>
  <cp:lastModifiedBy>школа</cp:lastModifiedBy>
  <cp:revision>7</cp:revision>
  <cp:lastPrinted>2021-03-31T10:08:08Z</cp:lastPrinted>
  <dcterms:created xsi:type="dcterms:W3CDTF">2021-03-31T02:18:53Z</dcterms:created>
  <dcterms:modified xsi:type="dcterms:W3CDTF">2021-04-12T06:49:19Z</dcterms:modified>
</cp:coreProperties>
</file>